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xend" panose="020B0604020202020204" charset="0"/>
      <p:regular r:id="rId18"/>
      <p:bold r:id="rId19"/>
    </p:embeddedFont>
    <p:embeddedFont>
      <p:font typeface="Lucida Sans" panose="020B0602030504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technology/elon-musk-says-he-expects-reduce-his-time-twitter-court-testimony-2022-11-16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4b00adc0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94b00adc0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b250d71c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/>
          </a:p>
        </p:txBody>
      </p:sp>
      <p:sp>
        <p:nvSpPr>
          <p:cNvPr id="153" name="Google Shape;153;g18b250d71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b250d71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8b250d71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b250d71c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b250d71c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Twitter has undergone some huge changes, many of which you may have noticed like the blue/white tick.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He started off by heavily cutting the Twitter workforce in half. Due to many of the new changes and demands from Musk, many workers also decided to leave the company.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End of October Musk dissolved the board of directors and became the sole director of Twitter. However, according to the papers, he is likely to appoint a new board, which is also required by law, of friends and investors that helped with the acquisition, and he has also stated he would appoint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 new CEO</a:t>
            </a:r>
            <a:r>
              <a:rPr lang="en-US"/>
              <a:t>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They will also go from being a publicly traded company on the New York Stock Exchange to being a private company. As a result of the acquisition, Twitter has now been delisted from the stock exchange. But what does that mean? → Next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b250d71c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b250d71c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Going private means less public/regulatory scrutiny such as the quarterly financial reports (income statements, balance sheets etc.)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By being a private company, Musk can more easily do large changes to the platform, finances, and priorities, without having to worry about the public investors (such as stock prices crashing).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b250d71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cost of Twitter was 44 billion USD. But how much is really $44 billion? $43.700.000.000 to be exact.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1 of everything in the consumption bundle is $ 8,4 billion which includes buying a NBA and formula 1 team, a jet, a private island, a picasso painting, influencing a high ranking politician etc. </a:t>
            </a:r>
            <a:endParaRPr/>
          </a:p>
        </p:txBody>
      </p:sp>
      <p:sp>
        <p:nvSpPr>
          <p:cNvPr id="113" name="Google Shape;113;g18b250d71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b250d71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WORDCLOUD</a:t>
            </a:r>
            <a:endParaRPr/>
          </a:p>
        </p:txBody>
      </p:sp>
      <p:sp>
        <p:nvSpPr>
          <p:cNvPr id="120" name="Google Shape;120;g18b250d71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cfe143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cfe1433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one of the following definitions are the most suitable?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4b00adc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94b00adc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Total of 46.5 billion to finance deal (twitter being worth 44 billion, so 2.5 billion going to related costs of the deal)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33.5 billion equity commitment: 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>
                <a:solidFill>
                  <a:schemeClr val="dk1"/>
                </a:solidFill>
              </a:rPr>
              <a:t>24 billion of this was from Musk himself, from which 4 billion was from his 9.6% ownership stake in Twitter that he already had and the rest he got from selling parts of his shares in Tesla. 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>
                <a:solidFill>
                  <a:schemeClr val="dk1"/>
                </a:solidFill>
              </a:rPr>
              <a:t>The 2 billion from the unknown source category might also be from Musk himself and is also part of the equity commitment.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>
                <a:solidFill>
                  <a:schemeClr val="dk1"/>
                </a:solidFill>
              </a:rPr>
              <a:t>7 billion came from other equity sources such as Oracle Corp (ORCL.N) co-founder Larry Ellison and Saudi Prince Alwaleed bin Talal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13.4 billion debt financing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>
                <a:solidFill>
                  <a:schemeClr val="dk1"/>
                </a:solidFill>
              </a:rPr>
              <a:t>Loans backed by his shares in Tesla as collateral with banks such as Morgan Stanley and Bank of America providing the debt financing.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b250d71c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b250d71c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buy Twitter Musk is merging it with X Holdings, a holding company he established to buy Twitter.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is buying all of Twitter’s stock, and will then control the company, then Musk controls X.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10/28/technology/twitter-changes.html?action=click&amp;pgtype=Article&amp;state=default&amp;module=styln-elon-musk&amp;variant=show&amp;region=MAIN_CONTENT_1&amp;block=storyline_levelup_swipe_recir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1C45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-562000" y="1367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Musk buys 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 rot="5400000">
            <a:off x="10211125" y="3189424"/>
            <a:ext cx="2909400" cy="55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97225" y="147950"/>
            <a:ext cx="32979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D0FC"/>
                </a:solidFill>
                <a:latin typeface="Lucida Sans"/>
                <a:ea typeface="Lucida Sans"/>
                <a:cs typeface="Lucida Sans"/>
                <a:sym typeface="Lucida Sans"/>
              </a:rPr>
              <a:t>This month in the Economy</a:t>
            </a:r>
            <a:endParaRPr sz="1100" b="0" i="0" u="none" strike="noStrike" cap="none">
              <a:solidFill>
                <a:srgbClr val="2FD0F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650" y="2933300"/>
            <a:ext cx="3365274" cy="675675"/>
          </a:xfrm>
          <a:prstGeom prst="rect">
            <a:avLst/>
          </a:prstGeom>
          <a:noFill/>
          <a:ln w="60325" cap="flat" cmpd="dbl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In groups of 3-4: Discuss… (5 min)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8200" y="2166475"/>
            <a:ext cx="10515600" cy="324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Who has benefitted from the takeover?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Who has lost out from the takeover?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Should large platforms have different ownership and governance rules to other companies?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@twitterchallenge in 280 characters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06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819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Write a “tweet” capturing the effect the twitter acquisition will have on either: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○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The economy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○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The public sphere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○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Its workers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○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You personally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D0FC">
            <a:alpha val="3599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Learning objectives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2274750"/>
            <a:ext cx="10515600" cy="3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Understanding how one person can buy/acquire a company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15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Understanding the impact of the acquisition for the company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15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Develop some financial literacy and understanding of corporate governance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8950" y="2796125"/>
            <a:ext cx="4886625" cy="48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41888" y="3554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FBAFC"/>
                </a:solidFill>
                <a:latin typeface="Lucida Sans"/>
                <a:ea typeface="Lucida Sans"/>
                <a:cs typeface="Lucida Sans"/>
                <a:sym typeface="Lucida Sans"/>
              </a:rPr>
              <a:t>What happened?</a:t>
            </a:r>
            <a:endParaRPr>
              <a:solidFill>
                <a:srgbClr val="2FBAF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41888" y="1681163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Right Before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541900" y="2692000"/>
            <a:ext cx="51579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7500 employees globally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Publicly traded company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Share Value = $54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Board of Directors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3"/>
          </p:nvPr>
        </p:nvSpPr>
        <p:spPr>
          <a:xfrm>
            <a:off x="6306650" y="1681176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Right After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"/>
          </p:nvPr>
        </p:nvSpPr>
        <p:spPr>
          <a:xfrm>
            <a:off x="6306650" y="2692000"/>
            <a:ext cx="5183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Around 3700 employees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“Private” company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Share Value = $???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Musk sole director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2FBA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056850" y="1797450"/>
            <a:ext cx="10164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6363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“Going private. </a:t>
            </a:r>
            <a:r>
              <a:rPr lang="en-US" sz="2400">
                <a:solidFill>
                  <a:srgbClr val="36363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 part of Mr. Musk’s acquisition of Twitter, he is delisting the company’s stock and taking it out of the hands of public shareholders. Making Twitter a private company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gives Mr. Musk some advantages</a:t>
            </a:r>
            <a:r>
              <a:rPr lang="en-US" sz="2400">
                <a:solidFill>
                  <a:srgbClr val="36363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including not having to make quarterly financial disclosures. Private companies are also subject to less regulatory scrutiny.” </a:t>
            </a:r>
            <a:endParaRPr sz="2400">
              <a:solidFill>
                <a:srgbClr val="36363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6363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r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Font typeface="Verdana"/>
              <a:buChar char="-"/>
            </a:pPr>
            <a:r>
              <a:rPr lang="en-US" sz="2400">
                <a:solidFill>
                  <a:srgbClr val="36363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Conger and Hirsch (2022) in the New York Times</a:t>
            </a:r>
            <a:endParaRPr sz="2400">
              <a:solidFill>
                <a:srgbClr val="36363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How much is $44 billion?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25" y="141363"/>
            <a:ext cx="8480501" cy="657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8766725" y="3059550"/>
            <a:ext cx="342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= $8.4 billion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045700" y="2432925"/>
            <a:ext cx="8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2FBAFC"/>
                </a:solidFill>
                <a:latin typeface="Lucida Sans"/>
                <a:ea typeface="Lucida Sans"/>
                <a:cs typeface="Lucida Sans"/>
                <a:sym typeface="Lucida Sans"/>
              </a:rPr>
              <a:t>How do you buy Twitter?</a:t>
            </a:r>
            <a:endParaRPr b="1">
              <a:solidFill>
                <a:srgbClr val="2FBAF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90025" y="253400"/>
            <a:ext cx="11172000" cy="639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>
                <a:latin typeface="Verdana"/>
                <a:ea typeface="Verdana"/>
                <a:cs typeface="Verdana"/>
                <a:sym typeface="Verdana"/>
              </a:rPr>
              <a:t>Takeover</a:t>
            </a:r>
            <a:r>
              <a:rPr lang="en-US" sz="2983">
                <a:latin typeface="Verdana"/>
                <a:ea typeface="Verdana"/>
                <a:cs typeface="Verdana"/>
                <a:sym typeface="Verdana"/>
              </a:rPr>
              <a:t>: the purchase of one company by another. In the UK, the term refers to the acquisition of a public company whose shares are listed on a stock exchange, in contrast to the acquisition of a private company.</a:t>
            </a: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>
                <a:latin typeface="Verdana"/>
                <a:ea typeface="Verdana"/>
                <a:cs typeface="Verdana"/>
                <a:sym typeface="Verdana"/>
              </a:rPr>
              <a:t>Buyout</a:t>
            </a:r>
            <a:r>
              <a:rPr lang="en-US" sz="2983">
                <a:latin typeface="Verdana"/>
                <a:ea typeface="Verdana"/>
                <a:cs typeface="Verdana"/>
                <a:sym typeface="Verdana"/>
              </a:rPr>
              <a:t>: The acquisition of a controlling interest in a company and is used synonymously with the term acquisition.</a:t>
            </a: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>
                <a:latin typeface="Verdana"/>
                <a:ea typeface="Verdana"/>
                <a:cs typeface="Verdana"/>
                <a:sym typeface="Verdana"/>
              </a:rPr>
              <a:t>Merger: </a:t>
            </a:r>
            <a:r>
              <a:rPr lang="en-US" sz="2983">
                <a:latin typeface="Verdana"/>
                <a:ea typeface="Verdana"/>
                <a:cs typeface="Verdana"/>
                <a:sym typeface="Verdana"/>
              </a:rPr>
              <a:t>The legal union of two or more corporations into a single entity.</a:t>
            </a: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>
                <a:latin typeface="Verdana"/>
                <a:ea typeface="Verdana"/>
                <a:cs typeface="Verdana"/>
                <a:sym typeface="Verdana"/>
              </a:rPr>
              <a:t>Acquisition</a:t>
            </a:r>
            <a:r>
              <a:rPr lang="en-US" sz="2983">
                <a:latin typeface="Verdana"/>
                <a:ea typeface="Verdana"/>
                <a:cs typeface="Verdana"/>
                <a:sym typeface="Verdana"/>
              </a:rPr>
              <a:t>:  In an acquisition, one company purchases and absorbs the other into its operations.</a:t>
            </a:r>
            <a:endParaRPr sz="2983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299550" y="167300"/>
            <a:ext cx="8995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Where does the money come from?</a:t>
            </a:r>
            <a:endParaRPr b="1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160" y="2528454"/>
            <a:ext cx="1813955" cy="174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325" y="1582250"/>
            <a:ext cx="8733649" cy="52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702741" y="3876791"/>
            <a:ext cx="2188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TOTAL VALUE OF THE DEAL:</a:t>
            </a:r>
            <a:endParaRPr sz="2400" b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$46.5 Billion</a:t>
            </a:r>
            <a:endParaRPr sz="2400" b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4903488" y="5000895"/>
            <a:ext cx="2385018" cy="112131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Twitter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903500" y="3397420"/>
            <a:ext cx="2385018" cy="112131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X Holdings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4903488" y="1623420"/>
            <a:ext cx="2385018" cy="112131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Musk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3" name="Google Shape;143;p21"/>
          <p:cNvCxnSpPr>
            <a:stCxn id="141" idx="2"/>
            <a:endCxn id="140" idx="0"/>
          </p:cNvCxnSpPr>
          <p:nvPr/>
        </p:nvCxnSpPr>
        <p:spPr>
          <a:xfrm>
            <a:off x="6096009" y="4518730"/>
            <a:ext cx="0" cy="4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21"/>
          <p:cNvCxnSpPr>
            <a:stCxn id="142" idx="2"/>
            <a:endCxn id="141" idx="0"/>
          </p:cNvCxnSpPr>
          <p:nvPr/>
        </p:nvCxnSpPr>
        <p:spPr>
          <a:xfrm>
            <a:off x="6095997" y="2744730"/>
            <a:ext cx="0" cy="65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Verdana</vt:lpstr>
      <vt:lpstr>Lucida Sans</vt:lpstr>
      <vt:lpstr>Lexend</vt:lpstr>
      <vt:lpstr>Times New Roman</vt:lpstr>
      <vt:lpstr>Office Theme</vt:lpstr>
      <vt:lpstr>Musk buys </vt:lpstr>
      <vt:lpstr>Learning objectives</vt:lpstr>
      <vt:lpstr>What happened?</vt:lpstr>
      <vt:lpstr>PowerPoint Presentation</vt:lpstr>
      <vt:lpstr>How much is $44 billion?</vt:lpstr>
      <vt:lpstr>How do you buy Twitter?</vt:lpstr>
      <vt:lpstr>Takeover: the purchase of one company by another. In the UK, the term refers to the acquisition of a public company whose shares are listed on a stock exchange, in contrast to the acquisition of a private company.  Buyout: The acquisition of a controlling interest in a company and is used synonymously with the term acquisition.  Merger: The legal union of two or more corporations into a single entity.  Acquisition:  In an acquisition, one company purchases and absorbs the other into its operations. </vt:lpstr>
      <vt:lpstr>Where does the money come from?</vt:lpstr>
      <vt:lpstr>PowerPoint Presentation</vt:lpstr>
      <vt:lpstr>In groups of 3-4: Discuss… (5 min)</vt:lpstr>
      <vt:lpstr>@twitterchallenge in 280 characters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Musk buys </dc:title>
  <cp:lastModifiedBy>Sam De Muijnck</cp:lastModifiedBy>
  <cp:revision>1</cp:revision>
  <dcterms:modified xsi:type="dcterms:W3CDTF">2022-12-01T08:57:30Z</dcterms:modified>
</cp:coreProperties>
</file>